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a.xml" ContentType="application/vnd.openxmlformats-officedocument.presentationml.slide+xml"/>
  <Override PartName="/ppt/slides/slideb.xml" ContentType="application/vnd.openxmlformats-officedocument.presentationml.slide+xml"/>
  <Override PartName="/ppt/slides/slidec.xml" ContentType="application/vnd.openxmlformats-officedocument.presentationml.slide+xml"/>
  <Override PartName="/ppt/slides/slided.xml" ContentType="application/vnd.openxmlformats-officedocument.presentationml.slide+xml"/>
  <Override PartName="/ppt/slides/slidee.xml" ContentType="application/vnd.openxmlformats-officedocument.presentationml.slide+xml"/>
  <Override PartName="/ppt/slides/slidef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p15="http://schemas.microsoft.com/office/powerpoint/2012/main"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elId0"/>
    <p:sldId id="258" r:id="RelId1"/>
    <p:sldId id="259" r:id="RelId2"/>
    <p:sldId id="260" r:id="RelId3"/>
    <p:sldId id="261" r:id="RelId4"/>
    <p:sldId id="262" r:id="RelId5"/>
    <p:sldId id="263" r:id="RelId6"/>
    <p:sldId id="264" r:id="RelId7"/>
    <p:sldId id="265" r:id="RelId8"/>
    <p:sldId id="266" r:id="RelId9"/>
    <p:sldId id="267" r:id="RelId10"/>
    <p:sldId id="268" r:id="RelId11"/>
    <p:sldId id="269" r:id="RelId12"/>
    <p:sldId id="270" r:id="Rel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3C910"/>
    <a:srgbClr val="D9D9D9"/>
    <a:srgbClr val="D3D3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277"/>
    <p:restoredTop sz="94674"/>
  </p:normalViewPr>
  <p:slideViewPr>
    <p:cSldViewPr snapToGrid="0" snapToObjects="1">
      <p:cViewPr varScale="1">
        <p:scale>
          <a:sx n="115" d="100"/>
          <a:sy n="115" d="100"/>
        </p:scale>
        <p:origin x="24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&#65279;<?xml version="1.0" encoding="utf-8"?><Relationships xmlns="http://schemas.openxmlformats.org/package/2006/relationships"><Relationship Type="http://schemas.openxmlformats.org/officeDocument/2006/relationships/presProps" Target="presProps.xml" Id="rId3" /><Relationship Type="http://schemas.openxmlformats.org/officeDocument/2006/relationships/slide" Target="slides/slide1.xml" Id="rId2" /><Relationship Type="http://schemas.openxmlformats.org/officeDocument/2006/relationships/slideMaster" Target="slideMasters/slideMaster1.xml" Id="rId1" /><Relationship Type="http://schemas.openxmlformats.org/officeDocument/2006/relationships/tableStyles" Target="tableStyles.xml" Id="rId6" /><Relationship Type="http://schemas.openxmlformats.org/officeDocument/2006/relationships/theme" Target="theme/theme1.xml" Id="rId5" /><Relationship Type="http://schemas.openxmlformats.org/officeDocument/2006/relationships/viewProps" Target="viewProps.xml" Id="rId4" /><Relationship Type="http://schemas.openxmlformats.org/officeDocument/2006/relationships/slide" Target="/ppt/slides/slide2.xml" Id="RelId0" /><Relationship Type="http://schemas.openxmlformats.org/officeDocument/2006/relationships/slide" Target="/ppt/slides/slide3.xml" Id="RelId1" /><Relationship Type="http://schemas.openxmlformats.org/officeDocument/2006/relationships/slide" Target="/ppt/slides/slide4.xml" Id="RelId2" /><Relationship Type="http://schemas.openxmlformats.org/officeDocument/2006/relationships/slide" Target="/ppt/slides/slide5.xml" Id="RelId3" /><Relationship Type="http://schemas.openxmlformats.org/officeDocument/2006/relationships/slide" Target="/ppt/slides/slide6.xml" Id="RelId4" /><Relationship Type="http://schemas.openxmlformats.org/officeDocument/2006/relationships/slide" Target="/ppt/slides/slide7.xml" Id="RelId5" /><Relationship Type="http://schemas.openxmlformats.org/officeDocument/2006/relationships/slide" Target="/ppt/slides/slide8.xml" Id="RelId6" /><Relationship Type="http://schemas.openxmlformats.org/officeDocument/2006/relationships/slide" Target="/ppt/slides/slide9.xml" Id="RelId7" /><Relationship Type="http://schemas.openxmlformats.org/officeDocument/2006/relationships/slide" Target="/ppt/slides/slidea.xml" Id="RelId8" /><Relationship Type="http://schemas.openxmlformats.org/officeDocument/2006/relationships/slide" Target="/ppt/slides/slideb.xml" Id="RelId9" /><Relationship Type="http://schemas.openxmlformats.org/officeDocument/2006/relationships/slide" Target="/ppt/slides/slidec.xml" Id="RelId10" /><Relationship Type="http://schemas.openxmlformats.org/officeDocument/2006/relationships/slide" Target="/ppt/slides/slided.xml" Id="RelId11" /><Relationship Type="http://schemas.openxmlformats.org/officeDocument/2006/relationships/slide" Target="/ppt/slides/slidee.xml" Id="RelId12" /><Relationship Type="http://schemas.openxmlformats.org/officeDocument/2006/relationships/slide" Target="/ppt/slides/slidef.xml" Id="RelId13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9/4/2016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689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9/4/2016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2142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9/4/2016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6409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9/4/2016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985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9/4/2016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8814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9/4/2016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3315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9/4/2016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6924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9/4/2016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9139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9/4/2016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1811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9/4/2016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3904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9/4/2016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8075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7ED9C8-F09A-4D9E-BEC0-4725162E21FF}" type="datetimeFigureOut">
              <a:rPr lang="en-US" smtClean="0"/>
              <a:t>9/4/2016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6910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&#65279;<?xml version="1.0" encoding="utf-8"?><Relationships xmlns="http://schemas.openxmlformats.org/package/2006/relationships"><Relationship Type="http://schemas.openxmlformats.org/officeDocument/2006/relationships/image" Target="../media/image1.png" Id="rId2" /><Relationship Type="http://schemas.openxmlformats.org/officeDocument/2006/relationships/slideLayout" Target="../slideLayouts/slideLayout7.xml" Id="rId1" /><Relationship Type="http://schemas.openxmlformats.org/officeDocument/2006/relationships/image" Target="../media/image3.png" Id="rId5" /><Relationship Type="http://schemas.openxmlformats.org/officeDocument/2006/relationships/image" Target="../media/image2.png" Id="rId4" /><Relationship Type="http://schemas.openxmlformats.org/officeDocument/2006/relationships/hyperlink" Target="https://app.powerbi.com/reports/604f75ab-0032-4285-9fe0-62d118692e1c?pbi_source=PowerPoint" TargetMode="External" Id="coverSlideHpLink" /></Relationships>
</file>

<file path=ppt/slides/_rels/slide2.xml.rels>&#65279;<?xml version="1.0" encoding="utf-8"?><Relationships xmlns="http://schemas.openxmlformats.org/package/2006/relationships"><Relationship Type="http://schemas.openxmlformats.org/officeDocument/2006/relationships/slideLayout" Target="/ppt/slideLayouts/slideLayout8.xml" Id="R5a7926f3dbca44d5" /><Relationship Type="http://schemas.openxmlformats.org/officeDocument/2006/relationships/hyperlink" Target="https://app.powerbi.com/reports/604f75ab-0032-4285-9fe0-62d118692e1c/ReportSection0a8e72975300ffc519c2?pbi_source=PowerPoint" TargetMode="External" Id="RelId0" /><Relationship Type="http://schemas.openxmlformats.org/officeDocument/2006/relationships/image" Target="/ppt/media/image4.png" Id="imgId35709860" /></Relationships>
</file>

<file path=ppt/slides/_rels/slide3.xml.rels>&#65279;<?xml version="1.0" encoding="utf-8"?><Relationships xmlns="http://schemas.openxmlformats.org/package/2006/relationships"><Relationship Type="http://schemas.openxmlformats.org/officeDocument/2006/relationships/slideLayout" Target="/ppt/slideLayouts/slideLayout8.xml" Id="R3c1f1d34147546e4" /><Relationship Type="http://schemas.openxmlformats.org/officeDocument/2006/relationships/hyperlink" Target="https://app.powerbi.com/reports/604f75ab-0032-4285-9fe0-62d118692e1c/ReportSectionefec4bd099e922a1ad18?pbi_source=PowerPoint" TargetMode="External" Id="RelId1" /><Relationship Type="http://schemas.openxmlformats.org/officeDocument/2006/relationships/image" Target="/ppt/media/image5.png" Id="imgId35709861" /></Relationships>
</file>

<file path=ppt/slides/_rels/slide4.xml.rels>&#65279;<?xml version="1.0" encoding="utf-8"?><Relationships xmlns="http://schemas.openxmlformats.org/package/2006/relationships"><Relationship Type="http://schemas.openxmlformats.org/officeDocument/2006/relationships/slideLayout" Target="/ppt/slideLayouts/slideLayout8.xml" Id="R1859ecff05034578" /><Relationship Type="http://schemas.openxmlformats.org/officeDocument/2006/relationships/hyperlink" Target="https://app.powerbi.com/reports/604f75ab-0032-4285-9fe0-62d118692e1c/ReportSection49923059ea3a6fde5083?pbi_source=PowerPoint" TargetMode="External" Id="RelId2" /><Relationship Type="http://schemas.openxmlformats.org/officeDocument/2006/relationships/image" Target="/ppt/media/image6.png" Id="imgId35709862" /></Relationships>
</file>

<file path=ppt/slides/_rels/slide5.xml.rels>&#65279;<?xml version="1.0" encoding="utf-8"?><Relationships xmlns="http://schemas.openxmlformats.org/package/2006/relationships"><Relationship Type="http://schemas.openxmlformats.org/officeDocument/2006/relationships/slideLayout" Target="/ppt/slideLayouts/slideLayout8.xml" Id="R4962314331b747ff" /><Relationship Type="http://schemas.openxmlformats.org/officeDocument/2006/relationships/hyperlink" Target="https://app.powerbi.com/reports/604f75ab-0032-4285-9fe0-62d118692e1c/ReportSectionc6ee18a203eb1f222047?pbi_source=PowerPoint" TargetMode="External" Id="RelId3" /><Relationship Type="http://schemas.openxmlformats.org/officeDocument/2006/relationships/image" Target="/ppt/media/image7.png" Id="imgId35709863" /></Relationships>
</file>

<file path=ppt/slides/_rels/slide6.xml.rels>&#65279;<?xml version="1.0" encoding="utf-8"?><Relationships xmlns="http://schemas.openxmlformats.org/package/2006/relationships"><Relationship Type="http://schemas.openxmlformats.org/officeDocument/2006/relationships/slideLayout" Target="/ppt/slideLayouts/slideLayout8.xml" Id="R850cbf8445924fd6" /><Relationship Type="http://schemas.openxmlformats.org/officeDocument/2006/relationships/hyperlink" Target="https://app.powerbi.com/reports/604f75ab-0032-4285-9fe0-62d118692e1c/ReportSection69e6e60ac7ed9bfb1c57?pbi_source=PowerPoint" TargetMode="External" Id="RelId4" /><Relationship Type="http://schemas.openxmlformats.org/officeDocument/2006/relationships/image" Target="/ppt/media/image8.png" Id="imgId35709864" /></Relationships>
</file>

<file path=ppt/slides/_rels/slide7.xml.rels>&#65279;<?xml version="1.0" encoding="utf-8"?><Relationships xmlns="http://schemas.openxmlformats.org/package/2006/relationships"><Relationship Type="http://schemas.openxmlformats.org/officeDocument/2006/relationships/slideLayout" Target="/ppt/slideLayouts/slideLayout8.xml" Id="R8cb879468088492a" /><Relationship Type="http://schemas.openxmlformats.org/officeDocument/2006/relationships/hyperlink" Target="https://app.powerbi.com/reports/604f75ab-0032-4285-9fe0-62d118692e1c/ReportSection88f034eb0f8f7558aa06?pbi_source=PowerPoint" TargetMode="External" Id="RelId5" /><Relationship Type="http://schemas.openxmlformats.org/officeDocument/2006/relationships/image" Target="/ppt/media/image9.png" Id="imgId35709865" /></Relationships>
</file>

<file path=ppt/slides/_rels/slide8.xml.rels>&#65279;<?xml version="1.0" encoding="utf-8"?><Relationships xmlns="http://schemas.openxmlformats.org/package/2006/relationships"><Relationship Type="http://schemas.openxmlformats.org/officeDocument/2006/relationships/slideLayout" Target="/ppt/slideLayouts/slideLayout8.xml" Id="R5effc4cb5bb041ca" /><Relationship Type="http://schemas.openxmlformats.org/officeDocument/2006/relationships/hyperlink" Target="https://app.powerbi.com/reports/604f75ab-0032-4285-9fe0-62d118692e1c/ReportSection3a4f2b5f403b97df5aec?pbi_source=PowerPoint" TargetMode="External" Id="RelId6" /><Relationship Type="http://schemas.openxmlformats.org/officeDocument/2006/relationships/image" Target="/ppt/media/imagea.png" Id="imgId35709866" /></Relationships>
</file>

<file path=ppt/slides/_rels/slide9.xml.rels>&#65279;<?xml version="1.0" encoding="utf-8"?><Relationships xmlns="http://schemas.openxmlformats.org/package/2006/relationships"><Relationship Type="http://schemas.openxmlformats.org/officeDocument/2006/relationships/slideLayout" Target="/ppt/slideLayouts/slideLayout8.xml" Id="Raafb702403a445a2" /><Relationship Type="http://schemas.openxmlformats.org/officeDocument/2006/relationships/hyperlink" Target="https://app.powerbi.com/reports/604f75ab-0032-4285-9fe0-62d118692e1c/ReportSection1b53c5695bf1456fec36?pbi_source=PowerPoint" TargetMode="External" Id="RelId7" /><Relationship Type="http://schemas.openxmlformats.org/officeDocument/2006/relationships/image" Target="/ppt/media/imageb.png" Id="imgId35709867" /></Relationships>
</file>

<file path=ppt/slides/_rels/slidea.xml.rels>&#65279;<?xml version="1.0" encoding="utf-8"?><Relationships xmlns="http://schemas.openxmlformats.org/package/2006/relationships"><Relationship Type="http://schemas.openxmlformats.org/officeDocument/2006/relationships/slideLayout" Target="/ppt/slideLayouts/slideLayout8.xml" Id="R56e42689c5e744d8" /><Relationship Type="http://schemas.openxmlformats.org/officeDocument/2006/relationships/hyperlink" Target="https://app.powerbi.com/reports/604f75ab-0032-4285-9fe0-62d118692e1c/ReportSectiona622efb983728391b4b0?pbi_source=PowerPoint" TargetMode="External" Id="RelId8" /><Relationship Type="http://schemas.openxmlformats.org/officeDocument/2006/relationships/image" Target="/ppt/media/imagec.png" Id="imgId35709868" /></Relationships>
</file>

<file path=ppt/slides/_rels/slideb.xml.rels>&#65279;<?xml version="1.0" encoding="utf-8"?><Relationships xmlns="http://schemas.openxmlformats.org/package/2006/relationships"><Relationship Type="http://schemas.openxmlformats.org/officeDocument/2006/relationships/slideLayout" Target="/ppt/slideLayouts/slideLayout8.xml" Id="Red1067581ba34e07" /><Relationship Type="http://schemas.openxmlformats.org/officeDocument/2006/relationships/hyperlink" Target="https://app.powerbi.com/reports/604f75ab-0032-4285-9fe0-62d118692e1c/ReportSectionf2a3e1595faa0f671a93?pbi_source=PowerPoint" TargetMode="External" Id="RelId9" /><Relationship Type="http://schemas.openxmlformats.org/officeDocument/2006/relationships/image" Target="/ppt/media/imaged.png" Id="imgId35709869" /></Relationships>
</file>

<file path=ppt/slides/_rels/slidec.xml.rels>&#65279;<?xml version="1.0" encoding="utf-8"?><Relationships xmlns="http://schemas.openxmlformats.org/package/2006/relationships"><Relationship Type="http://schemas.openxmlformats.org/officeDocument/2006/relationships/slideLayout" Target="/ppt/slideLayouts/slideLayout8.xml" Id="R9858368071054adf" /><Relationship Type="http://schemas.openxmlformats.org/officeDocument/2006/relationships/hyperlink" Target="https://app.powerbi.com/reports/604f75ab-0032-4285-9fe0-62d118692e1c/ReportSection447fc9f1307575813cf7?pbi_source=PowerPoint" TargetMode="External" Id="RelId10" /><Relationship Type="http://schemas.openxmlformats.org/officeDocument/2006/relationships/image" Target="/ppt/media/imagee.png" Id="imgId35709870" /></Relationships>
</file>

<file path=ppt/slides/_rels/slided.xml.rels>&#65279;<?xml version="1.0" encoding="utf-8"?><Relationships xmlns="http://schemas.openxmlformats.org/package/2006/relationships"><Relationship Type="http://schemas.openxmlformats.org/officeDocument/2006/relationships/slideLayout" Target="/ppt/slideLayouts/slideLayout8.xml" Id="R0c391ce6c8714b9d" /><Relationship Type="http://schemas.openxmlformats.org/officeDocument/2006/relationships/hyperlink" Target="https://app.powerbi.com/reports/604f75ab-0032-4285-9fe0-62d118692e1c/ReportSectionc7eb7485b181ab3692ee?pbi_source=PowerPoint" TargetMode="External" Id="RelId11" /><Relationship Type="http://schemas.openxmlformats.org/officeDocument/2006/relationships/image" Target="/ppt/media/imagef.png" Id="imgId35709871" /></Relationships>
</file>

<file path=ppt/slides/_rels/slidee.xml.rels>&#65279;<?xml version="1.0" encoding="utf-8"?><Relationships xmlns="http://schemas.openxmlformats.org/package/2006/relationships"><Relationship Type="http://schemas.openxmlformats.org/officeDocument/2006/relationships/slideLayout" Target="/ppt/slideLayouts/slideLayout8.xml" Id="R7132ce6650e042fd" /><Relationship Type="http://schemas.openxmlformats.org/officeDocument/2006/relationships/hyperlink" Target="https://app.powerbi.com/reports/604f75ab-0032-4285-9fe0-62d118692e1c/ReportSection69c6c15cf4e8159b2017?pbi_source=PowerPoint" TargetMode="External" Id="RelId12" /><Relationship Type="http://schemas.openxmlformats.org/officeDocument/2006/relationships/image" Target="/ppt/media/image10.png" Id="imgId35709872" /></Relationships>
</file>

<file path=ppt/slides/_rels/slidef.xml.rels>&#65279;<?xml version="1.0" encoding="utf-8"?><Relationships xmlns="http://schemas.openxmlformats.org/package/2006/relationships"><Relationship Type="http://schemas.openxmlformats.org/officeDocument/2006/relationships/slideLayout" Target="/ppt/slideLayouts/slideLayout8.xml" Id="Rc7c455da5bbb442a" /><Relationship Type="http://schemas.openxmlformats.org/officeDocument/2006/relationships/hyperlink" Target="https://app.powerbi.com/reports/604f75ab-0032-4285-9fe0-62d118692e1c/ReportSection38f9a9f3bb0423a39217?pbi_source=PowerPoint" TargetMode="External" Id="RelId13" /><Relationship Type="http://schemas.openxmlformats.org/officeDocument/2006/relationships/image" Target="/ppt/media/image11.png" Id="imgId35709873" /></Relationships>
</file>

<file path=ppt/slides/slide1.xml><?xml version="1.0" encoding="utf-8"?>
<p:sld xmlns:a14="http://schemas.microsoft.com/office/drawing/2010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Title 1"/>
          <p:cNvSpPr txBox="1">
            <a:spLocks/>
          </p:cNvSpPr>
          <p:nvPr/>
        </p:nvSpPr>
        <p:spPr>
          <a:xfrm>
            <a:off x="810584" y="2982149"/>
            <a:ext cx="6314017" cy="60007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 baseline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algn="l"/>
            <a:r>
              <a:rPr lang="en-US" dirty="0" smtClean="0">
                <a:solidFill>
                  <a:srgbClr val="F3C910"/>
                </a:solidFill>
              </a:rPr>
              <a:t>kerdoiv12</a:t>
            </a:r>
            <a:endParaRPr lang="en-US" dirty="0">
              <a:solidFill>
                <a:srgbClr val="F3C910"/>
              </a:solidFill>
            </a:endParaRPr>
          </a:p>
        </p:txBody>
      </p:sp>
      <p:sp>
        <p:nvSpPr>
          <p:cNvPr id="13" name="Text Placeholder 2"/>
          <p:cNvSpPr txBox="1">
            <a:spLocks/>
          </p:cNvSpPr>
          <p:nvPr/>
        </p:nvSpPr>
        <p:spPr>
          <a:xfrm>
            <a:off x="853448" y="3658761"/>
            <a:ext cx="1488017" cy="25347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i="0" u="sng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 smtClean="0">
                <a:solidFill>
                  <a:schemeClr val="bg1"/>
                </a:solidFill>
                <a:hlinkClick r:id="coverSlideHpLink"/>
              </a:rPr>
              <a:t>View in Power BI</a:t>
            </a:r>
            <a:endParaRPr lang="en-US" dirty="0" smtClean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32315" y="5823544"/>
            <a:ext cx="2177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i="0" dirty="0" smtClean="0">
                <a:solidFill>
                  <a:schemeClr val="bg1"/>
                </a:solidFill>
                <a:latin typeface="Segoe UI Semibold" charset="0"/>
                <a:ea typeface="Segoe UI Semibold" charset="0"/>
                <a:cs typeface="Segoe UI Semibold" charset="0"/>
              </a:rPr>
              <a:t>Downloaded at:</a:t>
            </a:r>
          </a:p>
          <a:p>
            <a:r>
              <a:rPr lang="en-US" sz="900" b="0" i="0" dirty="0" smtClean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rPr>
              <a:t>3/16/2018 12:17:18 PM GMT Standard Time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28512" y="5407903"/>
            <a:ext cx="2177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 smtClean="0">
                <a:solidFill>
                  <a:schemeClr val="bg1"/>
                </a:solidFill>
                <a:latin typeface="Segoe UI Semibold" charset="0"/>
                <a:ea typeface="Segoe UI Semibold" charset="0"/>
                <a:cs typeface="Segoe UI Semibold" charset="0"/>
              </a:rPr>
              <a:t>Last data refresh:</a:t>
            </a:r>
            <a:endParaRPr lang="en-US" sz="900" b="1" i="0" dirty="0" smtClean="0">
              <a:solidFill>
                <a:schemeClr val="bg1"/>
              </a:solidFill>
              <a:latin typeface="Segoe UI Semibold" charset="0"/>
              <a:ea typeface="Segoe UI Semibold" charset="0"/>
              <a:cs typeface="Segoe UI Semibold" charset="0"/>
            </a:endParaRPr>
          </a:p>
          <a:p>
            <a:r>
              <a:rPr lang="en-US" sz="900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rPr>
              <a:t>3/16/2018 12:15:44 PM GMT Standard Time</a:t>
            </a:r>
            <a:endParaRPr lang="en-US" sz="900" b="0" i="0" dirty="0" smtClean="0">
              <a:solidFill>
                <a:schemeClr val="bg1"/>
              </a:solidFill>
              <a:latin typeface="Segoe UI" charset="0"/>
              <a:ea typeface="Segoe UI" charset="0"/>
              <a:cs typeface="Segoe UI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544" y="722376"/>
            <a:ext cx="1490690" cy="24580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696" y="3694176"/>
            <a:ext cx="162027" cy="15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0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">
            <a:hlinkClick xmlns:r="http://schemas.openxmlformats.org/officeDocument/2006/relationships" xmlns:a="http://schemas.openxmlformats.org/drawingml/2006/main" r:id="RelId0"/>
          </p:cNvPr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imgId35709860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76200" y="0"/>
            <a:ext cx="12020550" cy="6858000"/>
          </a:xfrm>
          <a:prstGeom xmlns:a="http://schemas.openxmlformats.org/drawingml/2006/main" prst="rect">
            <a:avLst/>
          </a:prstGeom>
          <a:noFill xmlns:a="http://schemas.openxmlformats.org/drawingml/2006/main"/>
        </p:spPr>
      </p:pic>
    </p:spTree>
    <p:clrMapOvr>
      <a:masterClrMapping xmlns:a="http://schemas.openxmlformats.org/drawingml/2006/main"/>
    </p:clrMapOvr>
  </p:cSld>
</p:sld>
</file>

<file path=ppt/slides/slide3.xml><?xml version="1.0" encoding="utf-8"?>
<p:sld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">
            <a:hlinkClick xmlns:r="http://schemas.openxmlformats.org/officeDocument/2006/relationships" xmlns:a="http://schemas.openxmlformats.org/drawingml/2006/main" r:id="RelId1"/>
          </p:cNvPr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imgId35709861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76200" y="0"/>
            <a:ext cx="12020550" cy="6858000"/>
          </a:xfrm>
          <a:prstGeom xmlns:a="http://schemas.openxmlformats.org/drawingml/2006/main" prst="rect">
            <a:avLst/>
          </a:prstGeom>
          <a:noFill xmlns:a="http://schemas.openxmlformats.org/drawingml/2006/main"/>
        </p:spPr>
      </p:pic>
    </p:spTree>
    <p:clrMapOvr>
      <a:masterClrMapping xmlns:a="http://schemas.openxmlformats.org/drawingml/2006/main"/>
    </p:clrMapOvr>
  </p:cSld>
</p:sld>
</file>

<file path=ppt/slides/slide4.xml><?xml version="1.0" encoding="utf-8"?>
<p:sld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">
            <a:hlinkClick xmlns:r="http://schemas.openxmlformats.org/officeDocument/2006/relationships" xmlns:a="http://schemas.openxmlformats.org/drawingml/2006/main" r:id="RelId2"/>
          </p:cNvPr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imgId35709862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76200" y="0"/>
            <a:ext cx="12020550" cy="6858000"/>
          </a:xfrm>
          <a:prstGeom xmlns:a="http://schemas.openxmlformats.org/drawingml/2006/main" prst="rect">
            <a:avLst/>
          </a:prstGeom>
          <a:noFill xmlns:a="http://schemas.openxmlformats.org/drawingml/2006/main"/>
        </p:spPr>
      </p:pic>
    </p:spTree>
    <p:clrMapOvr>
      <a:masterClrMapping xmlns:a="http://schemas.openxmlformats.org/drawingml/2006/main"/>
    </p:clrMapOvr>
  </p:cSld>
</p:sld>
</file>

<file path=ppt/slides/slide5.xml><?xml version="1.0" encoding="utf-8"?>
<p:sld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">
            <a:hlinkClick xmlns:r="http://schemas.openxmlformats.org/officeDocument/2006/relationships" xmlns:a="http://schemas.openxmlformats.org/drawingml/2006/main" r:id="RelId3"/>
          </p:cNvPr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imgId35709863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76200" y="0"/>
            <a:ext cx="12020550" cy="6858000"/>
          </a:xfrm>
          <a:prstGeom xmlns:a="http://schemas.openxmlformats.org/drawingml/2006/main" prst="rect">
            <a:avLst/>
          </a:prstGeom>
          <a:noFill xmlns:a="http://schemas.openxmlformats.org/drawingml/2006/main"/>
        </p:spPr>
      </p:pic>
    </p:spTree>
    <p:clrMapOvr>
      <a:masterClrMapping xmlns:a="http://schemas.openxmlformats.org/drawingml/2006/main"/>
    </p:clrMapOvr>
  </p:cSld>
</p:sld>
</file>

<file path=ppt/slides/slide6.xml><?xml version="1.0" encoding="utf-8"?>
<p:sld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">
            <a:hlinkClick xmlns:r="http://schemas.openxmlformats.org/officeDocument/2006/relationships" xmlns:a="http://schemas.openxmlformats.org/drawingml/2006/main" r:id="RelId4"/>
          </p:cNvPr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imgId35709864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76200" y="0"/>
            <a:ext cx="12020550" cy="6858000"/>
          </a:xfrm>
          <a:prstGeom xmlns:a="http://schemas.openxmlformats.org/drawingml/2006/main" prst="rect">
            <a:avLst/>
          </a:prstGeom>
          <a:noFill xmlns:a="http://schemas.openxmlformats.org/drawingml/2006/main"/>
        </p:spPr>
      </p:pic>
    </p:spTree>
    <p:clrMapOvr>
      <a:masterClrMapping xmlns:a="http://schemas.openxmlformats.org/drawingml/2006/main"/>
    </p:clrMapOvr>
  </p:cSld>
</p:sld>
</file>

<file path=ppt/slides/slide7.xml><?xml version="1.0" encoding="utf-8"?>
<p:sld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">
            <a:hlinkClick xmlns:r="http://schemas.openxmlformats.org/officeDocument/2006/relationships" xmlns:a="http://schemas.openxmlformats.org/drawingml/2006/main" r:id="RelId5"/>
          </p:cNvPr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imgId35709865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76200" y="0"/>
            <a:ext cx="12020550" cy="6858000"/>
          </a:xfrm>
          <a:prstGeom xmlns:a="http://schemas.openxmlformats.org/drawingml/2006/main" prst="rect">
            <a:avLst/>
          </a:prstGeom>
          <a:noFill xmlns:a="http://schemas.openxmlformats.org/drawingml/2006/main"/>
        </p:spPr>
      </p:pic>
    </p:spTree>
    <p:clrMapOvr>
      <a:masterClrMapping xmlns:a="http://schemas.openxmlformats.org/drawingml/2006/main"/>
    </p:clrMapOvr>
  </p:cSld>
</p:sld>
</file>

<file path=ppt/slides/slide8.xml><?xml version="1.0" encoding="utf-8"?>
<p:sld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">
            <a:hlinkClick xmlns:r="http://schemas.openxmlformats.org/officeDocument/2006/relationships" xmlns:a="http://schemas.openxmlformats.org/drawingml/2006/main" r:id="RelId6"/>
          </p:cNvPr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imgId35709866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76200" y="0"/>
            <a:ext cx="12020550" cy="6858000"/>
          </a:xfrm>
          <a:prstGeom xmlns:a="http://schemas.openxmlformats.org/drawingml/2006/main" prst="rect">
            <a:avLst/>
          </a:prstGeom>
          <a:noFill xmlns:a="http://schemas.openxmlformats.org/drawingml/2006/main"/>
        </p:spPr>
      </p:pic>
    </p:spTree>
    <p:clrMapOvr>
      <a:masterClrMapping xmlns:a="http://schemas.openxmlformats.org/drawingml/2006/main"/>
    </p:clrMapOvr>
  </p:cSld>
</p:sld>
</file>

<file path=ppt/slides/slide9.xml><?xml version="1.0" encoding="utf-8"?>
<p:sld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">
            <a:hlinkClick xmlns:r="http://schemas.openxmlformats.org/officeDocument/2006/relationships" xmlns:a="http://schemas.openxmlformats.org/drawingml/2006/main" r:id="RelId7"/>
          </p:cNvPr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imgId35709867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76200" y="0"/>
            <a:ext cx="12020550" cy="6858000"/>
          </a:xfrm>
          <a:prstGeom xmlns:a="http://schemas.openxmlformats.org/drawingml/2006/main" prst="rect">
            <a:avLst/>
          </a:prstGeom>
          <a:noFill xmlns:a="http://schemas.openxmlformats.org/drawingml/2006/main"/>
        </p:spPr>
      </p:pic>
    </p:spTree>
    <p:clrMapOvr>
      <a:masterClrMapping xmlns:a="http://schemas.openxmlformats.org/drawingml/2006/main"/>
    </p:clrMapOvr>
  </p:cSld>
</p:sld>
</file>

<file path=ppt/slides/slidea.xml><?xml version="1.0" encoding="utf-8"?>
<p:sld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">
            <a:hlinkClick xmlns:r="http://schemas.openxmlformats.org/officeDocument/2006/relationships" xmlns:a="http://schemas.openxmlformats.org/drawingml/2006/main" r:id="RelId8"/>
          </p:cNvPr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imgId35709868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76200" y="0"/>
            <a:ext cx="12020550" cy="6858000"/>
          </a:xfrm>
          <a:prstGeom xmlns:a="http://schemas.openxmlformats.org/drawingml/2006/main" prst="rect">
            <a:avLst/>
          </a:prstGeom>
          <a:noFill xmlns:a="http://schemas.openxmlformats.org/drawingml/2006/main"/>
        </p:spPr>
      </p:pic>
    </p:spTree>
    <p:clrMapOvr>
      <a:masterClrMapping xmlns:a="http://schemas.openxmlformats.org/drawingml/2006/main"/>
    </p:clrMapOvr>
  </p:cSld>
</p:sld>
</file>

<file path=ppt/slides/slideb.xml><?xml version="1.0" encoding="utf-8"?>
<p:sld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">
            <a:hlinkClick xmlns:r="http://schemas.openxmlformats.org/officeDocument/2006/relationships" xmlns:a="http://schemas.openxmlformats.org/drawingml/2006/main" r:id="RelId9"/>
          </p:cNvPr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imgId35709869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76200" y="0"/>
            <a:ext cx="12020550" cy="6858000"/>
          </a:xfrm>
          <a:prstGeom xmlns:a="http://schemas.openxmlformats.org/drawingml/2006/main" prst="rect">
            <a:avLst/>
          </a:prstGeom>
          <a:noFill xmlns:a="http://schemas.openxmlformats.org/drawingml/2006/main"/>
        </p:spPr>
      </p:pic>
    </p:spTree>
    <p:clrMapOvr>
      <a:masterClrMapping xmlns:a="http://schemas.openxmlformats.org/drawingml/2006/main"/>
    </p:clrMapOvr>
  </p:cSld>
</p:sld>
</file>

<file path=ppt/slides/slidec.xml><?xml version="1.0" encoding="utf-8"?>
<p:sld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">
            <a:hlinkClick xmlns:r="http://schemas.openxmlformats.org/officeDocument/2006/relationships" xmlns:a="http://schemas.openxmlformats.org/drawingml/2006/main" r:id="RelId10"/>
          </p:cNvPr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imgId35709870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76200" y="0"/>
            <a:ext cx="12020550" cy="6858000"/>
          </a:xfrm>
          <a:prstGeom xmlns:a="http://schemas.openxmlformats.org/drawingml/2006/main" prst="rect">
            <a:avLst/>
          </a:prstGeom>
          <a:noFill xmlns:a="http://schemas.openxmlformats.org/drawingml/2006/main"/>
        </p:spPr>
      </p:pic>
    </p:spTree>
    <p:clrMapOvr>
      <a:masterClrMapping xmlns:a="http://schemas.openxmlformats.org/drawingml/2006/main"/>
    </p:clrMapOvr>
  </p:cSld>
</p:sld>
</file>

<file path=ppt/slides/slided.xml><?xml version="1.0" encoding="utf-8"?>
<p:sld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">
            <a:hlinkClick xmlns:r="http://schemas.openxmlformats.org/officeDocument/2006/relationships" xmlns:a="http://schemas.openxmlformats.org/drawingml/2006/main" r:id="RelId11"/>
          </p:cNvPr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imgId35709871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76200" y="0"/>
            <a:ext cx="12020550" cy="6858000"/>
          </a:xfrm>
          <a:prstGeom xmlns:a="http://schemas.openxmlformats.org/drawingml/2006/main" prst="rect">
            <a:avLst/>
          </a:prstGeom>
          <a:noFill xmlns:a="http://schemas.openxmlformats.org/drawingml/2006/main"/>
        </p:spPr>
      </p:pic>
    </p:spTree>
    <p:clrMapOvr>
      <a:masterClrMapping xmlns:a="http://schemas.openxmlformats.org/drawingml/2006/main"/>
    </p:clrMapOvr>
  </p:cSld>
</p:sld>
</file>

<file path=ppt/slides/slidee.xml><?xml version="1.0" encoding="utf-8"?>
<p:sld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">
            <a:hlinkClick xmlns:r="http://schemas.openxmlformats.org/officeDocument/2006/relationships" xmlns:a="http://schemas.openxmlformats.org/drawingml/2006/main" r:id="RelId12"/>
          </p:cNvPr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imgId35709872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76200" y="0"/>
            <a:ext cx="12020550" cy="6858000"/>
          </a:xfrm>
          <a:prstGeom xmlns:a="http://schemas.openxmlformats.org/drawingml/2006/main" prst="rect">
            <a:avLst/>
          </a:prstGeom>
          <a:noFill xmlns:a="http://schemas.openxmlformats.org/drawingml/2006/main"/>
        </p:spPr>
      </p:pic>
    </p:spTree>
    <p:clrMapOvr>
      <a:masterClrMapping xmlns:a="http://schemas.openxmlformats.org/drawingml/2006/main"/>
    </p:clrMapOvr>
  </p:cSld>
</p:sld>
</file>

<file path=ppt/slides/slidef.xml><?xml version="1.0" encoding="utf-8"?>
<p:sld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">
            <a:hlinkClick xmlns:r="http://schemas.openxmlformats.org/officeDocument/2006/relationships" xmlns:a="http://schemas.openxmlformats.org/drawingml/2006/main" r:id="RelId13"/>
          </p:cNvPr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imgId35709873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76200" y="0"/>
            <a:ext cx="12020550" cy="6858000"/>
          </a:xfrm>
          <a:prstGeom xmlns:a="http://schemas.openxmlformats.org/drawingml/2006/main" prst="rect">
            <a:avLst/>
          </a:prstGeom>
          <a:noFill xmlns:a="http://schemas.openxmlformats.org/drawingml/2006/main"/>
        </p:spPr>
      </p:pic>
    </p:spTree>
    <p:clrMapOvr>
      <a:masterClrMapping xmlns:a="http://schemas.openxmlformats.org/drawingml/2006/main"/>
    </p:clrMapOvr>
  </p:cSld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27</Words>
  <Application>Microsoft Office PowerPoint</Application>
  <PresentationFormat>Widescreen</PresentationFormat>
  <Paragraphs>6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8" baseType="lpstr">
      <vt:lpstr>Arial</vt:lpstr>
      <vt:lpstr>Calibri</vt:lpstr>
      <vt:lpstr>Calibri Light</vt:lpstr>
      <vt:lpstr>Segoe UI</vt:lpstr>
      <vt:lpstr>Segoe UI Light</vt:lpstr>
      <vt:lpstr>Segoe UI Semibold</vt:lpstr>
      <vt:lpstr>Custom Design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Power BI</dc:creator>
  <cp:revision>2</cp:revision>
  <dcterms:created xsi:type="dcterms:W3CDTF">2016-09-04T11:54:55Z</dcterms:created>
  <dcterms:modified xsi:type="dcterms:W3CDTF">2016-09-04T11:56:03Z</dcterms:modified>
</cp:coreProperties>
</file>